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8E980-4449-4848-A9BC-E89BC6D289F7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B2D2-27BA-AA43-A6FA-9814CD1C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JCPW02 editable.03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65154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 descr="JCPW02 editable.0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1334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 descr="JCPW02 editable.03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1839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1" name="Picture 3" descr="JCPW02 editable.03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1318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 descr="JCPW02 editable.0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67750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3" descr="JCPW02 editable.0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57715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2016-06-22T17:36:50Z</dcterms:created>
  <dcterms:modified xsi:type="dcterms:W3CDTF">2016-06-22T17:37:48Z</dcterms:modified>
</cp:coreProperties>
</file>