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3295-7229-EA40-9C70-61060D09A17F}" type="datetimeFigureOut">
              <a:rPr lang="en-US" smtClean="0"/>
              <a:t>6/22/16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1A40-84B4-B946-8820-3F7F4B1CE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 descr="JCPW02 editable.0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244912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 descr="JCPW02 editable.0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5754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 descr="JCPW02 editable.03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83231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3" descr="JCPW02 editable.03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39871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Pen-Shan Hu</dc:creator>
  <cp:lastModifiedBy>Amy Pen-Shan Hu</cp:lastModifiedBy>
  <cp:revision>1</cp:revision>
  <dcterms:created xsi:type="dcterms:W3CDTF">2016-06-22T17:35:25Z</dcterms:created>
  <dcterms:modified xsi:type="dcterms:W3CDTF">2016-06-22T17:36:42Z</dcterms:modified>
</cp:coreProperties>
</file>