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1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A7B5-DD45-1344-9EA8-C9B0AE126821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0923-E074-044C-80FC-B38CA99D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 descr="JCPW02 editable.02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1394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 descr="JCPW02 editable.02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46013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 descr="JCPW02 editable.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21339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 descr="JCPW02 editable.0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8756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Pen-Shan Hu</dc:creator>
  <cp:lastModifiedBy>Amy Pen-Shan Hu</cp:lastModifiedBy>
  <cp:revision>1</cp:revision>
  <dcterms:created xsi:type="dcterms:W3CDTF">2016-06-22T17:33:33Z</dcterms:created>
  <dcterms:modified xsi:type="dcterms:W3CDTF">2016-06-22T17:34:20Z</dcterms:modified>
</cp:coreProperties>
</file>