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9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2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7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2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6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7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259B-9639-B343-9D87-9A23C7612CBB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9CD02-3DCE-1743-B242-B9451AB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3" name="Picture 3" descr="JCPW02 editable.03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807867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7" name="Picture 3" descr="JCPW02 editable.03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082172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1" name="Picture 3" descr="JCPW02 editable.04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08446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5" name="Picture 3" descr="JCPW02 editable.04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331516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3" descr="JCPW02 editable.04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12460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Pen-Shan Hu</dc:creator>
  <cp:lastModifiedBy>Amy Pen-Shan Hu</cp:lastModifiedBy>
  <cp:revision>1</cp:revision>
  <dcterms:created xsi:type="dcterms:W3CDTF">2016-06-22T17:38:00Z</dcterms:created>
  <dcterms:modified xsi:type="dcterms:W3CDTF">2016-06-22T17:40:13Z</dcterms:modified>
</cp:coreProperties>
</file>