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6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B8BF-C7CA-B441-AE71-D65184BE5CC5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0338-EAD4-1B47-B408-01DD345C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 descr="JCPW02 editable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16738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JCPW02 editable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91229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JCPW02 editable.0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177451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JCPW02 editable.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696006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Pen-Shan Hu</dc:creator>
  <cp:lastModifiedBy>Amy Pen-Shan Hu</cp:lastModifiedBy>
  <cp:revision>1</cp:revision>
  <dcterms:created xsi:type="dcterms:W3CDTF">2016-06-22T17:30:51Z</dcterms:created>
  <dcterms:modified xsi:type="dcterms:W3CDTF">2016-06-22T17:31:32Z</dcterms:modified>
</cp:coreProperties>
</file>