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08"/>
    <p:restoredTop sz="94676"/>
  </p:normalViewPr>
  <p:slideViewPr>
    <p:cSldViewPr snapToGrid="0">
      <p:cViewPr>
        <p:scale>
          <a:sx n="70" d="100"/>
          <a:sy n="70" d="100"/>
        </p:scale>
        <p:origin x="2200" y="1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BFB306D-A3F6-1721-D340-2FB677F41E7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F65D4825-0FBF-10FF-F5EB-4299F242B85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zh-TW" altLang="en-US"/>
              <a:t>按一下以編輯母片子標題樣式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17CEB15-F4F0-2A04-B1BB-9BD0ED79A5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0E24C-CE32-A946-82BE-D73E417B77E3}" type="datetimeFigureOut">
              <a:rPr kumimoji="1" lang="zh-TW" altLang="en-US" smtClean="0"/>
              <a:t>2025/4/8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CEF76C09-DF3B-CB50-40EF-551BBFB01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9F8A75A-F5C2-47F7-C633-CA884B02C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5BCA9-FA5D-9F47-9170-310D0749304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2533948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6C95B3F-B94B-ED67-F6CD-E53BF02EB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6EF4B3AC-2E31-246C-DC8C-EC850D8E2D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A5D0BC5B-58EE-B8CB-B7CF-ABAA309FC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0E24C-CE32-A946-82BE-D73E417B77E3}" type="datetimeFigureOut">
              <a:rPr kumimoji="1" lang="zh-TW" altLang="en-US" smtClean="0"/>
              <a:t>2025/4/8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A231B8C-8B4E-3EBE-7375-224E7BA86A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2F96228-E90C-50A4-1BE0-C13CB01BF3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5BCA9-FA5D-9F47-9170-310D0749304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533682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65E5AB68-4454-2E90-F7C9-7387CE50271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822116E4-5DE4-6A32-2662-F1DBBA2B06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6C29B487-E3C6-CA52-151A-B710B5018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0E24C-CE32-A946-82BE-D73E417B77E3}" type="datetimeFigureOut">
              <a:rPr kumimoji="1" lang="zh-TW" altLang="en-US" smtClean="0"/>
              <a:t>2025/4/8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1E06981E-9B23-4EE4-FFA9-2BF5624BF4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8D3ECC20-6951-9508-6BC3-54CAE5B3FA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5BCA9-FA5D-9F47-9170-310D0749304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8954808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3DDA2E6-8787-F3DA-7A70-AC135148B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C72D3E8-D655-68B7-BB97-6B8E55A690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391A46C1-21F1-4EAB-9F9A-C45816251D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0E24C-CE32-A946-82BE-D73E417B77E3}" type="datetimeFigureOut">
              <a:rPr kumimoji="1" lang="zh-TW" altLang="en-US" smtClean="0"/>
              <a:t>2025/4/8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DBC8DF2-C20A-7CCF-0457-20B8AC421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65012559-D653-8737-A084-FC2AE8AD3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5BCA9-FA5D-9F47-9170-310D0749304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41174092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6365C0E-462A-AF03-35D9-251BB8A59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D0416609-C609-983C-785F-3ED31B8117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260254D1-D2F6-E2A5-82CA-FA7E0A0B8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0E24C-CE32-A946-82BE-D73E417B77E3}" type="datetimeFigureOut">
              <a:rPr kumimoji="1" lang="zh-TW" altLang="en-US" smtClean="0"/>
              <a:t>2025/4/8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534EFE17-9349-3614-2405-BA6DD49EC1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226D4CB8-B738-2031-EED3-EF7966A1B3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5BCA9-FA5D-9F47-9170-310D0749304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29383864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7E240CC-4C0D-5D64-100A-9FAFACA078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035FC401-9CB7-7F61-781E-DEBE550C95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2D3C8C16-CBFE-A503-85D1-3C1CE77B8E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383F3406-DE2D-1956-CBA6-2908FA154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0E24C-CE32-A946-82BE-D73E417B77E3}" type="datetimeFigureOut">
              <a:rPr kumimoji="1" lang="zh-TW" altLang="en-US" smtClean="0"/>
              <a:t>2025/4/8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ABED1C61-66CC-D520-2DE8-B52E991660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04633AD0-5D89-5EC0-4D94-FD7AA721C4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5BCA9-FA5D-9F47-9170-310D0749304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571651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C4270FF-08C6-0116-3C01-1BE571D9D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C186D816-5584-A9DA-8464-BBE118F739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B04C74C7-B08A-BDDE-424C-F22A5657DF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72936AE9-88C2-AB89-B518-58B689937E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276E9FCD-B97E-C4FD-42B8-C282EB434E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89780159-5298-2E55-B2F7-518A13FBC9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0E24C-CE32-A946-82BE-D73E417B77E3}" type="datetimeFigureOut">
              <a:rPr kumimoji="1" lang="zh-TW" altLang="en-US" smtClean="0"/>
              <a:t>2025/4/8</a:t>
            </a:fld>
            <a:endParaRPr kumimoji="1" lang="zh-TW" altLang="en-US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714E9F3B-2816-0C91-4921-DE2EDE4E7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E6E41DA0-15D4-EE9E-EDAB-0BF911002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5BCA9-FA5D-9F47-9170-310D0749304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10159682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7C13539-DA1B-342F-53E2-A212BFC5F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3B7B7FA1-79ED-8AA4-AFF8-F452DD43E9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0E24C-CE32-A946-82BE-D73E417B77E3}" type="datetimeFigureOut">
              <a:rPr kumimoji="1" lang="zh-TW" altLang="en-US" smtClean="0"/>
              <a:t>2025/4/8</a:t>
            </a:fld>
            <a:endParaRPr kumimoji="1" lang="zh-TW" altLang="en-US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33E6939C-891A-B31B-0912-4086266AF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38BBF3DB-EA91-9058-E8C8-A8DB451BD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5BCA9-FA5D-9F47-9170-310D0749304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297603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>
            <a:extLst>
              <a:ext uri="{FF2B5EF4-FFF2-40B4-BE49-F238E27FC236}">
                <a16:creationId xmlns:a16="http://schemas.microsoft.com/office/drawing/2014/main" id="{4CDA2D9E-1B4A-0A1A-C326-C492478186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0E24C-CE32-A946-82BE-D73E417B77E3}" type="datetimeFigureOut">
              <a:rPr kumimoji="1" lang="zh-TW" altLang="en-US" smtClean="0"/>
              <a:t>2025/4/8</a:t>
            </a:fld>
            <a:endParaRPr kumimoji="1" lang="zh-TW" altLang="en-US"/>
          </a:p>
        </p:txBody>
      </p:sp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C5AF486F-02EE-22AB-2ABC-B569FB2F92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4BE6460-B974-81F7-58AA-952AD50C5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5BCA9-FA5D-9F47-9170-310D0749304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139093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DD617A5C-8D40-E53F-7985-6B05FAA7C7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D2B859E-325B-0FBB-87FC-2C3B6C51EA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90C9A3AD-2836-BB58-07DD-D7B1371141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139B9654-7B15-AAB3-6B33-F69CDEDD3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0E24C-CE32-A946-82BE-D73E417B77E3}" type="datetimeFigureOut">
              <a:rPr kumimoji="1" lang="zh-TW" altLang="en-US" smtClean="0"/>
              <a:t>2025/4/8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95E1ED14-BC9D-A02C-E889-D470D08893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188CE496-F638-F05B-1E12-9F92C4FC6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5BCA9-FA5D-9F47-9170-310D0749304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6819249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D69CE09-0280-C40B-63D5-632F072343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4488EAE1-A160-8A6E-32EE-A8185DC40B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451AE668-C6C5-C1D7-3BFE-14662878F1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zh-TW" altLang="en-US"/>
              <a:t>按一下以編輯母片文字樣式</a:t>
            </a:r>
          </a:p>
        </p:txBody>
      </p:sp>
      <p:sp>
        <p:nvSpPr>
          <p:cNvPr id="5" name="日期版面配置區 4">
            <a:extLst>
              <a:ext uri="{FF2B5EF4-FFF2-40B4-BE49-F238E27FC236}">
                <a16:creationId xmlns:a16="http://schemas.microsoft.com/office/drawing/2014/main" id="{037D3B9F-2206-E50F-AE3F-539E81F30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20E24C-CE32-A946-82BE-D73E417B77E3}" type="datetimeFigureOut">
              <a:rPr kumimoji="1" lang="zh-TW" altLang="en-US" smtClean="0"/>
              <a:t>2025/4/8</a:t>
            </a:fld>
            <a:endParaRPr kumimoji="1" lang="zh-TW" altLang="en-US"/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53EC4F06-7437-7AC5-60BC-0C735EB216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78F35559-CBC7-8AA8-EF8C-5292780234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35BCA9-FA5D-9F47-9170-310D0749304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210316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2CDD3FB0-C3CA-607E-BED9-223FCA68F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16ADA11D-3BD2-1769-F21A-D191F5C40B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TW" altLang="en-US"/>
              <a:t>按一下以編輯母片文字樣式</a:t>
            </a:r>
          </a:p>
          <a:p>
            <a:pPr lvl="1"/>
            <a:r>
              <a:rPr kumimoji="1" lang="zh-TW" altLang="en-US"/>
              <a:t>第二層</a:t>
            </a:r>
          </a:p>
          <a:p>
            <a:pPr lvl="2"/>
            <a:r>
              <a:rPr kumimoji="1" lang="zh-TW" altLang="en-US"/>
              <a:t>第三層</a:t>
            </a:r>
          </a:p>
          <a:p>
            <a:pPr lvl="3"/>
            <a:r>
              <a:rPr kumimoji="1" lang="zh-TW" altLang="en-US"/>
              <a:t>第四層</a:t>
            </a:r>
          </a:p>
          <a:p>
            <a:pPr lvl="4"/>
            <a:r>
              <a:rPr kumimoji="1" lang="zh-TW" altLang="en-US"/>
              <a:t>第五層</a:t>
            </a:r>
          </a:p>
        </p:txBody>
      </p:sp>
      <p:sp>
        <p:nvSpPr>
          <p:cNvPr id="4" name="日期版面配置區 3">
            <a:extLst>
              <a:ext uri="{FF2B5EF4-FFF2-40B4-BE49-F238E27FC236}">
                <a16:creationId xmlns:a16="http://schemas.microsoft.com/office/drawing/2014/main" id="{7DC3FCBE-A810-A4DF-8DCA-1FCC27D22D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B20E24C-CE32-A946-82BE-D73E417B77E3}" type="datetimeFigureOut">
              <a:rPr kumimoji="1" lang="zh-TW" altLang="en-US" smtClean="0"/>
              <a:t>2025/4/8</a:t>
            </a:fld>
            <a:endParaRPr kumimoji="1" lang="zh-TW" altLang="en-US"/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D4A8464A-44A7-6F75-5DC8-6921341AC1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C5948359-F483-65FF-5CAD-A510799657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F35BCA9-FA5D-9F47-9170-310D07493044}" type="slidenum">
              <a:rPr kumimoji="1" lang="zh-TW" altLang="en-US" smtClean="0"/>
              <a:t>‹#›</a:t>
            </a:fld>
            <a:endParaRPr kumimoji="1" lang="zh-TW" altLang="en-US"/>
          </a:p>
        </p:txBody>
      </p:sp>
    </p:spTree>
    <p:extLst>
      <p:ext uri="{BB962C8B-B14F-4D97-AF65-F5344CB8AC3E}">
        <p14:creationId xmlns:p14="http://schemas.microsoft.com/office/powerpoint/2010/main" val="32433137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C5948E3B-28AE-BA83-E54B-0C8D0FE2E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7720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C02470-0751-6326-80E9-D65214BF5F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4634A0FF-2BD8-C302-EA7A-034650FDF2B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8467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9F2D44-3DD4-8DFA-01A8-23051D1082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E7489596-59E5-BA06-EFB4-9788F69565C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5704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CD073B-417F-ECD5-B20C-0C5A374B85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>
            <a:extLst>
              <a:ext uri="{FF2B5EF4-FFF2-40B4-BE49-F238E27FC236}">
                <a16:creationId xmlns:a16="http://schemas.microsoft.com/office/drawing/2014/main" id="{3CC4FE9B-4BEC-00B0-79CC-2E8FC280ADAE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69599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Macintosh PowerPoint</Application>
  <PresentationFormat>寬螢幕</PresentationFormat>
  <Paragraphs>0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8" baseType="lpstr">
      <vt:lpstr>Aptos</vt:lpstr>
      <vt:lpstr>Aptos Display</vt:lpstr>
      <vt:lpstr>Arial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威霖 杜</dc:creator>
  <cp:lastModifiedBy>威霖 杜</cp:lastModifiedBy>
  <cp:revision>1</cp:revision>
  <dcterms:created xsi:type="dcterms:W3CDTF">2025-04-08T18:44:34Z</dcterms:created>
  <dcterms:modified xsi:type="dcterms:W3CDTF">2025-04-08T18:52:20Z</dcterms:modified>
</cp:coreProperties>
</file>