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9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680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679982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65" name="KIDS07_editable_bi.01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8" name="Shape 1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69" name="KIDS07_editable_bi.01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73" name="KIDS07_editable_bi.01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White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Amy Pen-Shan Hu</cp:lastModifiedBy>
  <cp:revision>1</cp:revision>
  <dcterms:modified xsi:type="dcterms:W3CDTF">2016-04-15T18:34:48Z</dcterms:modified>
</cp:coreProperties>
</file>