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0" r:id="rId2"/>
    <p:sldId id="271" r:id="rId3"/>
    <p:sldId id="272" r:id="rId4"/>
    <p:sldId id="273" r:id="rId5"/>
    <p:sldId id="274" r:id="rId6"/>
    <p:sldId id="275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68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0961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7" name="KIDS07_editable_simbi.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KIDS07_editable_simbi.0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5" name="KIDS07_editable_simbi.0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KIDS07_editable_simbi.0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3" name="KIDS07_editable_simbi.0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7" name="KIDS07_editable_simbi.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Pen-Shan Hu</cp:lastModifiedBy>
  <cp:revision>1</cp:revision>
  <dcterms:modified xsi:type="dcterms:W3CDTF">2016-04-15T20:52:21Z</dcterms:modified>
</cp:coreProperties>
</file>