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7462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KIDS07_editable_simbi.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KIDS07_editable_simbi.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KIDS07_editable_simbi.0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KIDS07_editable_simbi.0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KIDS07_editable_simbi.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KIDS07_editable_simbi.0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1</cp:revision>
  <dcterms:modified xsi:type="dcterms:W3CDTF">2016-04-15T20:48:05Z</dcterms:modified>
</cp:coreProperties>
</file>